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909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52509" autoAdjust="0"/>
  </p:normalViewPr>
  <p:slideViewPr>
    <p:cSldViewPr>
      <p:cViewPr>
        <p:scale>
          <a:sx n="50" d="100"/>
          <a:sy n="50" d="100"/>
        </p:scale>
        <p:origin x="-1314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1277-E255-4F51-8747-4FBED34D046E}" type="datetimeFigureOut">
              <a:rPr lang="en-GB" smtClean="0"/>
              <a:pPr/>
              <a:t>18/03/2013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E67E4-C35E-4D8D-9BCB-D14F2A0C40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1277-E255-4F51-8747-4FBED34D046E}" type="datetimeFigureOut">
              <a:rPr lang="en-GB" smtClean="0"/>
              <a:pPr/>
              <a:t>18/03/2013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E67E4-C35E-4D8D-9BCB-D14F2A0C40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1277-E255-4F51-8747-4FBED34D046E}" type="datetimeFigureOut">
              <a:rPr lang="en-GB" smtClean="0"/>
              <a:pPr/>
              <a:t>18/03/2013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E67E4-C35E-4D8D-9BCB-D14F2A0C40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1277-E255-4F51-8747-4FBED34D046E}" type="datetimeFigureOut">
              <a:rPr lang="en-GB" smtClean="0"/>
              <a:pPr/>
              <a:t>18/03/2013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E67E4-C35E-4D8D-9BCB-D14F2A0C40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1277-E255-4F51-8747-4FBED34D046E}" type="datetimeFigureOut">
              <a:rPr lang="en-GB" smtClean="0"/>
              <a:pPr/>
              <a:t>18/03/2013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E67E4-C35E-4D8D-9BCB-D14F2A0C40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1277-E255-4F51-8747-4FBED34D046E}" type="datetimeFigureOut">
              <a:rPr lang="en-GB" smtClean="0"/>
              <a:pPr/>
              <a:t>18/03/2013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E67E4-C35E-4D8D-9BCB-D14F2A0C40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1277-E255-4F51-8747-4FBED34D046E}" type="datetimeFigureOut">
              <a:rPr lang="en-GB" smtClean="0"/>
              <a:pPr/>
              <a:t>18/03/2013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E67E4-C35E-4D8D-9BCB-D14F2A0C40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1277-E255-4F51-8747-4FBED34D046E}" type="datetimeFigureOut">
              <a:rPr lang="en-GB" smtClean="0"/>
              <a:pPr/>
              <a:t>18/03/2013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E67E4-C35E-4D8D-9BCB-D14F2A0C40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1277-E255-4F51-8747-4FBED34D046E}" type="datetimeFigureOut">
              <a:rPr lang="en-GB" smtClean="0"/>
              <a:pPr/>
              <a:t>18/03/2013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E67E4-C35E-4D8D-9BCB-D14F2A0C40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1277-E255-4F51-8747-4FBED34D046E}" type="datetimeFigureOut">
              <a:rPr lang="en-GB" smtClean="0"/>
              <a:pPr/>
              <a:t>18/03/2013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E67E4-C35E-4D8D-9BCB-D14F2A0C40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1277-E255-4F51-8747-4FBED34D046E}" type="datetimeFigureOut">
              <a:rPr lang="en-GB" smtClean="0"/>
              <a:pPr/>
              <a:t>18/03/2013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E67E4-C35E-4D8D-9BCB-D14F2A0C402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71277-E255-4F51-8747-4FBED34D046E}" type="datetimeFigureOut">
              <a:rPr lang="en-GB" smtClean="0"/>
              <a:pPr/>
              <a:t>18/03/2013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E67E4-C35E-4D8D-9BCB-D14F2A0C402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524000" y="692696"/>
          <a:ext cx="6096000" cy="4663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32000"/>
                <a:gridCol w="2032000"/>
                <a:gridCol w="2032000"/>
              </a:tblGrid>
              <a:tr h="141615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6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Kingthings Printingkit" pitchFamily="2" charset="0"/>
                          <a:ea typeface="+mn-ea"/>
                          <a:cs typeface="+mn-cs"/>
                        </a:rPr>
                        <a:t>6</a:t>
                      </a:r>
                      <a:endParaRPr lang="en-GB" sz="9600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Kingthings Printingkit" pitchFamily="2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157">
                <a:tc>
                  <a:txBody>
                    <a:bodyPr/>
                    <a:lstStyle/>
                    <a:p>
                      <a:endParaRPr lang="en-GB" sz="9600" dirty="0">
                        <a:latin typeface="Kingthings Printingki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600" dirty="0">
                        <a:latin typeface="Kingthings Printingki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6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Kingthings Printingkit" pitchFamily="2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1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6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Kingthings Printingkit" pitchFamily="2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6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Kingthings Printingkit" pitchFamily="2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60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Kingthings Printingkit" pitchFamily="2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" name="Picture 3" descr="C:\Users\muldowneym\Dropbox\Just Maths\Media\Logo Top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376" y="260648"/>
            <a:ext cx="986730" cy="481980"/>
          </a:xfrm>
          <a:prstGeom prst="rect">
            <a:avLst/>
          </a:prstGeom>
          <a:noFill/>
        </p:spPr>
      </p:pic>
      <p:pic>
        <p:nvPicPr>
          <p:cNvPr id="7" name="Picture 4" descr="http://wallpaperforiphone.com/wp-content/uploads/2010/03/2009161102085977801.jpg"/>
          <p:cNvPicPr>
            <a:picLocks noChangeAspect="1" noChangeArrowheads="1"/>
          </p:cNvPicPr>
          <p:nvPr/>
        </p:nvPicPr>
        <p:blipFill>
          <a:blip r:embed="rId3" cstate="print"/>
          <a:srcRect b="38910"/>
          <a:stretch>
            <a:fillRect/>
          </a:stretch>
        </p:blipFill>
        <p:spPr bwMode="auto">
          <a:xfrm>
            <a:off x="1691680" y="2348880"/>
            <a:ext cx="1762116" cy="1440160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9" name="Picture 2" descr="http://scifimafia.com/wp-content/uploads/2010/02/fantasticfour-silversurfer-the-thing.jpg"/>
          <p:cNvPicPr>
            <a:picLocks noChangeAspect="1" noChangeArrowheads="1"/>
          </p:cNvPicPr>
          <p:nvPr/>
        </p:nvPicPr>
        <p:blipFill>
          <a:blip r:embed="rId4" cstate="print"/>
          <a:srcRect l="7019"/>
          <a:stretch>
            <a:fillRect/>
          </a:stretch>
        </p:blipFill>
        <p:spPr bwMode="auto">
          <a:xfrm>
            <a:off x="3635896" y="2420888"/>
            <a:ext cx="1907704" cy="12858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Picture 16" descr="http://4photos.net/photosv2/superman_logo_image_1278596382.jpg"/>
          <p:cNvPicPr>
            <a:picLocks noChangeAspect="1" noChangeArrowheads="1"/>
          </p:cNvPicPr>
          <p:nvPr/>
        </p:nvPicPr>
        <p:blipFill>
          <a:blip r:embed="rId5" cstate="print"/>
          <a:srcRect l="8567" t="10372" r="11466" b="14029"/>
          <a:stretch>
            <a:fillRect/>
          </a:stretch>
        </p:blipFill>
        <p:spPr bwMode="auto">
          <a:xfrm>
            <a:off x="1596430" y="764704"/>
            <a:ext cx="1905014" cy="14401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Picture 16" descr="http://4photos.net/photosv2/superman_logo_image_1278596382.jpg"/>
          <p:cNvPicPr>
            <a:picLocks noChangeAspect="1" noChangeArrowheads="1"/>
          </p:cNvPicPr>
          <p:nvPr/>
        </p:nvPicPr>
        <p:blipFill>
          <a:blip r:embed="rId5" cstate="print"/>
          <a:srcRect l="8567" t="10372" r="11466" b="14029"/>
          <a:stretch>
            <a:fillRect/>
          </a:stretch>
        </p:blipFill>
        <p:spPr bwMode="auto">
          <a:xfrm>
            <a:off x="3635896" y="764704"/>
            <a:ext cx="1905014" cy="14401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" name="Picture 16" descr="http://4photos.net/photosv2/superman_logo_image_1278596382.jpg"/>
          <p:cNvPicPr>
            <a:picLocks noChangeAspect="1" noChangeArrowheads="1"/>
          </p:cNvPicPr>
          <p:nvPr/>
        </p:nvPicPr>
        <p:blipFill>
          <a:blip r:embed="rId5" cstate="print"/>
          <a:srcRect l="8567" t="10372" r="11466" b="14029"/>
          <a:stretch>
            <a:fillRect/>
          </a:stretch>
        </p:blipFill>
        <p:spPr bwMode="auto">
          <a:xfrm>
            <a:off x="6012160" y="3933056"/>
            <a:ext cx="1080120" cy="8165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7" name="TextBox 16"/>
          <p:cNvSpPr txBox="1"/>
          <p:nvPr/>
        </p:nvSpPr>
        <p:spPr>
          <a:xfrm>
            <a:off x="7236296" y="4077072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= 3</a:t>
            </a:r>
            <a:endParaRPr lang="en-GB" sz="2800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8" name="Picture 4" descr="http://wallpaperforiphone.com/wp-content/uploads/2010/03/2009161102085977801.jpg"/>
          <p:cNvPicPr>
            <a:picLocks noChangeAspect="1" noChangeArrowheads="1"/>
          </p:cNvPicPr>
          <p:nvPr/>
        </p:nvPicPr>
        <p:blipFill>
          <a:blip r:embed="rId3" cstate="print"/>
          <a:srcRect b="38910"/>
          <a:stretch>
            <a:fillRect/>
          </a:stretch>
        </p:blipFill>
        <p:spPr bwMode="auto">
          <a:xfrm>
            <a:off x="5979964" y="4941168"/>
            <a:ext cx="1057270" cy="864096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19" name="TextBox 18"/>
          <p:cNvSpPr txBox="1"/>
          <p:nvPr/>
        </p:nvSpPr>
        <p:spPr>
          <a:xfrm>
            <a:off x="7236296" y="5085184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= 7</a:t>
            </a:r>
            <a:endParaRPr lang="en-GB" sz="2800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" name="Picture 2" descr="http://scifimafia.com/wp-content/uploads/2010/02/fantasticfour-silversurfer-the-thing.jpg"/>
          <p:cNvPicPr>
            <a:picLocks noChangeAspect="1" noChangeArrowheads="1"/>
          </p:cNvPicPr>
          <p:nvPr/>
        </p:nvPicPr>
        <p:blipFill>
          <a:blip r:embed="rId4" cstate="print"/>
          <a:srcRect l="7019"/>
          <a:stretch>
            <a:fillRect/>
          </a:stretch>
        </p:blipFill>
        <p:spPr bwMode="auto">
          <a:xfrm>
            <a:off x="6012160" y="5877272"/>
            <a:ext cx="1068313" cy="7200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1" name="TextBox 20"/>
          <p:cNvSpPr txBox="1"/>
          <p:nvPr/>
        </p:nvSpPr>
        <p:spPr>
          <a:xfrm>
            <a:off x="7236296" y="594928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= 2</a:t>
            </a:r>
            <a:endParaRPr lang="en-GB" sz="2800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51520" y="1340768"/>
          <a:ext cx="8568954" cy="3108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28159"/>
                <a:gridCol w="1428159"/>
                <a:gridCol w="1428159"/>
                <a:gridCol w="1428159"/>
                <a:gridCol w="1428159"/>
                <a:gridCol w="1428159"/>
              </a:tblGrid>
              <a:tr h="141615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6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Kingthings Printingkit" pitchFamily="2" charset="0"/>
                          <a:ea typeface="+mn-ea"/>
                          <a:cs typeface="+mn-cs"/>
                        </a:rPr>
                        <a:t>18</a:t>
                      </a:r>
                      <a:endParaRPr lang="en-GB" sz="9600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Kingthings Printingkit" pitchFamily="2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157">
                <a:tc>
                  <a:txBody>
                    <a:bodyPr/>
                    <a:lstStyle/>
                    <a:p>
                      <a:endParaRPr lang="en-GB" sz="9600" dirty="0">
                        <a:latin typeface="Kingthings Printingki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600" dirty="0">
                        <a:latin typeface="Kingthings Printingki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600" dirty="0">
                        <a:latin typeface="Kingthings Printingki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600" dirty="0">
                        <a:latin typeface="Kingthings Printingki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600" dirty="0">
                        <a:latin typeface="Kingthings Printingki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6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Kingthings Printingkit" pitchFamily="2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" name="Picture 3" descr="C:\Users\muldowneym\Dropbox\Just Maths\Media\Logo Top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376" y="260648"/>
            <a:ext cx="986730" cy="481980"/>
          </a:xfrm>
          <a:prstGeom prst="rect">
            <a:avLst/>
          </a:prstGeom>
          <a:noFill/>
        </p:spPr>
      </p:pic>
      <p:pic>
        <p:nvPicPr>
          <p:cNvPr id="7" name="Picture 4" descr="http://wallpaperforiphone.com/wp-content/uploads/2010/03/2009161102085977801.jpg"/>
          <p:cNvPicPr>
            <a:picLocks noChangeAspect="1" noChangeArrowheads="1"/>
          </p:cNvPicPr>
          <p:nvPr/>
        </p:nvPicPr>
        <p:blipFill>
          <a:blip r:embed="rId3" cstate="print"/>
          <a:srcRect b="38910"/>
          <a:stretch>
            <a:fillRect/>
          </a:stretch>
        </p:blipFill>
        <p:spPr bwMode="auto">
          <a:xfrm>
            <a:off x="4644008" y="1628800"/>
            <a:ext cx="1296144" cy="1059326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12" name="Picture 16" descr="http://4photos.net/photosv2/superman_logo_image_1278596382.jpg"/>
          <p:cNvPicPr>
            <a:picLocks noChangeAspect="1" noChangeArrowheads="1"/>
          </p:cNvPicPr>
          <p:nvPr/>
        </p:nvPicPr>
        <p:blipFill>
          <a:blip r:embed="rId4" cstate="print"/>
          <a:srcRect l="8567" t="10372" r="11466" b="14029"/>
          <a:stretch>
            <a:fillRect/>
          </a:stretch>
        </p:blipFill>
        <p:spPr bwMode="auto">
          <a:xfrm>
            <a:off x="323528" y="1628800"/>
            <a:ext cx="1333510" cy="10081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" name="Picture 16" descr="http://4photos.net/photosv2/superman_logo_image_1278596382.jpg"/>
          <p:cNvPicPr>
            <a:picLocks noChangeAspect="1" noChangeArrowheads="1"/>
          </p:cNvPicPr>
          <p:nvPr/>
        </p:nvPicPr>
        <p:blipFill>
          <a:blip r:embed="rId4" cstate="print"/>
          <a:srcRect l="8567" t="10372" r="11466" b="14029"/>
          <a:stretch>
            <a:fillRect/>
          </a:stretch>
        </p:blipFill>
        <p:spPr bwMode="auto">
          <a:xfrm>
            <a:off x="1259632" y="5157192"/>
            <a:ext cx="1080120" cy="8165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7" name="TextBox 16"/>
          <p:cNvSpPr txBox="1"/>
          <p:nvPr/>
        </p:nvSpPr>
        <p:spPr>
          <a:xfrm>
            <a:off x="2555776" y="5301208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= 4</a:t>
            </a:r>
            <a:endParaRPr lang="en-GB" sz="2800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8" name="Picture 4" descr="http://wallpaperforiphone.com/wp-content/uploads/2010/03/2009161102085977801.jpg"/>
          <p:cNvPicPr>
            <a:picLocks noChangeAspect="1" noChangeArrowheads="1"/>
          </p:cNvPicPr>
          <p:nvPr/>
        </p:nvPicPr>
        <p:blipFill>
          <a:blip r:embed="rId3" cstate="print"/>
          <a:srcRect b="38910"/>
          <a:stretch>
            <a:fillRect/>
          </a:stretch>
        </p:blipFill>
        <p:spPr bwMode="auto">
          <a:xfrm>
            <a:off x="4716016" y="5229200"/>
            <a:ext cx="1057270" cy="864096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19" name="TextBox 18"/>
          <p:cNvSpPr txBox="1"/>
          <p:nvPr/>
        </p:nvSpPr>
        <p:spPr>
          <a:xfrm>
            <a:off x="5868144" y="5301208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= 3</a:t>
            </a:r>
            <a:endParaRPr lang="en-GB" sz="2800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" name="Picture 4" descr="http://wallpaperforiphone.com/wp-content/uploads/2010/03/2009161102085977801.jpg"/>
          <p:cNvPicPr>
            <a:picLocks noChangeAspect="1" noChangeArrowheads="1"/>
          </p:cNvPicPr>
          <p:nvPr/>
        </p:nvPicPr>
        <p:blipFill>
          <a:blip r:embed="rId3" cstate="print"/>
          <a:srcRect b="38910"/>
          <a:stretch>
            <a:fillRect/>
          </a:stretch>
        </p:blipFill>
        <p:spPr bwMode="auto">
          <a:xfrm>
            <a:off x="6012160" y="1628800"/>
            <a:ext cx="1296144" cy="1059326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15" name="Picture 16" descr="http://4photos.net/photosv2/superman_logo_image_1278596382.jpg"/>
          <p:cNvPicPr>
            <a:picLocks noChangeAspect="1" noChangeArrowheads="1"/>
          </p:cNvPicPr>
          <p:nvPr/>
        </p:nvPicPr>
        <p:blipFill>
          <a:blip r:embed="rId4" cstate="print"/>
          <a:srcRect l="8567" t="10372" r="11466" b="14029"/>
          <a:stretch>
            <a:fillRect/>
          </a:stretch>
        </p:blipFill>
        <p:spPr bwMode="auto">
          <a:xfrm>
            <a:off x="1763688" y="1628800"/>
            <a:ext cx="1333510" cy="10081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" name="Picture 16" descr="http://4photos.net/photosv2/superman_logo_image_1278596382.jpg"/>
          <p:cNvPicPr>
            <a:picLocks noChangeAspect="1" noChangeArrowheads="1"/>
          </p:cNvPicPr>
          <p:nvPr/>
        </p:nvPicPr>
        <p:blipFill>
          <a:blip r:embed="rId4" cstate="print"/>
          <a:srcRect l="8567" t="10372" r="11466" b="14029"/>
          <a:stretch>
            <a:fillRect/>
          </a:stretch>
        </p:blipFill>
        <p:spPr bwMode="auto">
          <a:xfrm>
            <a:off x="3131840" y="1628800"/>
            <a:ext cx="1333510" cy="10081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" name="Picture 16" descr="http://4photos.net/photosv2/superman_logo_image_1278596382.jpg"/>
          <p:cNvPicPr>
            <a:picLocks noChangeAspect="1" noChangeArrowheads="1"/>
          </p:cNvPicPr>
          <p:nvPr/>
        </p:nvPicPr>
        <p:blipFill>
          <a:blip r:embed="rId4" cstate="print"/>
          <a:srcRect l="8567" t="10372" r="11466" b="14029"/>
          <a:stretch>
            <a:fillRect/>
          </a:stretch>
        </p:blipFill>
        <p:spPr bwMode="auto">
          <a:xfrm>
            <a:off x="323528" y="3212976"/>
            <a:ext cx="1333510" cy="10081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4" name="Picture 16" descr="http://4photos.net/photosv2/superman_logo_image_1278596382.jpg"/>
          <p:cNvPicPr>
            <a:picLocks noChangeAspect="1" noChangeArrowheads="1"/>
          </p:cNvPicPr>
          <p:nvPr/>
        </p:nvPicPr>
        <p:blipFill>
          <a:blip r:embed="rId4" cstate="print"/>
          <a:srcRect l="8567" t="10372" r="11466" b="14029"/>
          <a:stretch>
            <a:fillRect/>
          </a:stretch>
        </p:blipFill>
        <p:spPr bwMode="auto">
          <a:xfrm>
            <a:off x="1763688" y="3284984"/>
            <a:ext cx="1333510" cy="10081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5" name="Picture 16" descr="http://4photos.net/photosv2/superman_logo_image_1278596382.jpg"/>
          <p:cNvPicPr>
            <a:picLocks noChangeAspect="1" noChangeArrowheads="1"/>
          </p:cNvPicPr>
          <p:nvPr/>
        </p:nvPicPr>
        <p:blipFill>
          <a:blip r:embed="rId4" cstate="print"/>
          <a:srcRect l="8567" t="10372" r="11466" b="14029"/>
          <a:stretch>
            <a:fillRect/>
          </a:stretch>
        </p:blipFill>
        <p:spPr bwMode="auto">
          <a:xfrm>
            <a:off x="3203848" y="3284984"/>
            <a:ext cx="1333510" cy="10081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6" name="Picture 4" descr="http://wallpaperforiphone.com/wp-content/uploads/2010/03/2009161102085977801.jpg"/>
          <p:cNvPicPr>
            <a:picLocks noChangeAspect="1" noChangeArrowheads="1"/>
          </p:cNvPicPr>
          <p:nvPr/>
        </p:nvPicPr>
        <p:blipFill>
          <a:blip r:embed="rId3" cstate="print"/>
          <a:srcRect b="38910"/>
          <a:stretch>
            <a:fillRect/>
          </a:stretch>
        </p:blipFill>
        <p:spPr bwMode="auto">
          <a:xfrm>
            <a:off x="4644008" y="3284984"/>
            <a:ext cx="1296144" cy="1059326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51520" y="1340768"/>
          <a:ext cx="8568954" cy="3108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28159"/>
                <a:gridCol w="1428159"/>
                <a:gridCol w="1428159"/>
                <a:gridCol w="1428159"/>
                <a:gridCol w="1428159"/>
                <a:gridCol w="1428159"/>
              </a:tblGrid>
              <a:tr h="141615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6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Kingthings Printingkit" pitchFamily="2" charset="0"/>
                          <a:ea typeface="+mn-ea"/>
                          <a:cs typeface="+mn-cs"/>
                        </a:rPr>
                        <a:t>17</a:t>
                      </a:r>
                      <a:endParaRPr lang="en-GB" sz="9600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Kingthings Printingkit" pitchFamily="2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157">
                <a:tc>
                  <a:txBody>
                    <a:bodyPr/>
                    <a:lstStyle/>
                    <a:p>
                      <a:endParaRPr lang="en-GB" sz="9600" dirty="0">
                        <a:latin typeface="Kingthings Printingki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600" dirty="0">
                        <a:latin typeface="Kingthings Printingki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600" dirty="0">
                        <a:latin typeface="Kingthings Printingki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600" dirty="0">
                        <a:latin typeface="Kingthings Printingki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600" dirty="0">
                        <a:latin typeface="Kingthings Printingki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6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Kingthings Printingkit" pitchFamily="2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" name="Picture 3" descr="C:\Users\muldowneym\Dropbox\Just Maths\Media\Logo Top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376" y="260648"/>
            <a:ext cx="986730" cy="481980"/>
          </a:xfrm>
          <a:prstGeom prst="rect">
            <a:avLst/>
          </a:prstGeom>
          <a:noFill/>
        </p:spPr>
      </p:pic>
      <p:pic>
        <p:nvPicPr>
          <p:cNvPr id="7" name="Picture 4" descr="http://wallpaperforiphone.com/wp-content/uploads/2010/03/2009161102085977801.jpg"/>
          <p:cNvPicPr>
            <a:picLocks noChangeAspect="1" noChangeArrowheads="1"/>
          </p:cNvPicPr>
          <p:nvPr/>
        </p:nvPicPr>
        <p:blipFill>
          <a:blip r:embed="rId3" cstate="print"/>
          <a:srcRect b="38910"/>
          <a:stretch>
            <a:fillRect/>
          </a:stretch>
        </p:blipFill>
        <p:spPr bwMode="auto">
          <a:xfrm>
            <a:off x="323528" y="1628800"/>
            <a:ext cx="1296144" cy="1059326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17" name="TextBox 16"/>
          <p:cNvSpPr txBox="1"/>
          <p:nvPr/>
        </p:nvSpPr>
        <p:spPr>
          <a:xfrm>
            <a:off x="2555776" y="5301208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= 1</a:t>
            </a:r>
            <a:endParaRPr lang="en-GB" sz="2800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8" name="Picture 4" descr="http://wallpaperforiphone.com/wp-content/uploads/2010/03/2009161102085977801.jpg"/>
          <p:cNvPicPr>
            <a:picLocks noChangeAspect="1" noChangeArrowheads="1"/>
          </p:cNvPicPr>
          <p:nvPr/>
        </p:nvPicPr>
        <p:blipFill>
          <a:blip r:embed="rId3" cstate="print"/>
          <a:srcRect b="38910"/>
          <a:stretch>
            <a:fillRect/>
          </a:stretch>
        </p:blipFill>
        <p:spPr bwMode="auto">
          <a:xfrm>
            <a:off x="4716016" y="5229200"/>
            <a:ext cx="1057270" cy="864096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19" name="TextBox 18"/>
          <p:cNvSpPr txBox="1"/>
          <p:nvPr/>
        </p:nvSpPr>
        <p:spPr>
          <a:xfrm>
            <a:off x="5868144" y="5301208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= 7</a:t>
            </a:r>
            <a:endParaRPr lang="en-GB" sz="2800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" name="Picture 4" descr="http://wallpaperforiphone.com/wp-content/uploads/2010/03/2009161102085977801.jpg"/>
          <p:cNvPicPr>
            <a:picLocks noChangeAspect="1" noChangeArrowheads="1"/>
          </p:cNvPicPr>
          <p:nvPr/>
        </p:nvPicPr>
        <p:blipFill>
          <a:blip r:embed="rId3" cstate="print"/>
          <a:srcRect b="38910"/>
          <a:stretch>
            <a:fillRect/>
          </a:stretch>
        </p:blipFill>
        <p:spPr bwMode="auto">
          <a:xfrm>
            <a:off x="1763688" y="1628800"/>
            <a:ext cx="1296144" cy="1059326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20" name="Picture 4" descr="http://wallpaperforiphone.com/wp-content/uploads/2010/03/2009161102085977801.jpg"/>
          <p:cNvPicPr>
            <a:picLocks noChangeAspect="1" noChangeArrowheads="1"/>
          </p:cNvPicPr>
          <p:nvPr/>
        </p:nvPicPr>
        <p:blipFill>
          <a:blip r:embed="rId3" cstate="print"/>
          <a:srcRect b="38910"/>
          <a:stretch>
            <a:fillRect/>
          </a:stretch>
        </p:blipFill>
        <p:spPr bwMode="auto">
          <a:xfrm>
            <a:off x="1763688" y="3140968"/>
            <a:ext cx="1296144" cy="1059326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21" name="Picture 4" descr="http://wallpaperforiphone.com/wp-content/uploads/2010/03/2009161102085977801.jpg"/>
          <p:cNvPicPr>
            <a:picLocks noChangeAspect="1" noChangeArrowheads="1"/>
          </p:cNvPicPr>
          <p:nvPr/>
        </p:nvPicPr>
        <p:blipFill>
          <a:blip r:embed="rId3" cstate="print"/>
          <a:srcRect b="38910"/>
          <a:stretch>
            <a:fillRect/>
          </a:stretch>
        </p:blipFill>
        <p:spPr bwMode="auto">
          <a:xfrm>
            <a:off x="323528" y="3140968"/>
            <a:ext cx="1296144" cy="1059326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27" name="Picture 2" descr="http://scifimafia.com/wp-content/uploads/2010/02/fantasticfour-silversurfer-the-thing.jpg"/>
          <p:cNvPicPr>
            <a:picLocks noChangeAspect="1" noChangeArrowheads="1"/>
          </p:cNvPicPr>
          <p:nvPr/>
        </p:nvPicPr>
        <p:blipFill>
          <a:blip r:embed="rId4" cstate="print"/>
          <a:srcRect l="17548" r="19278"/>
          <a:stretch>
            <a:fillRect/>
          </a:stretch>
        </p:blipFill>
        <p:spPr bwMode="auto">
          <a:xfrm>
            <a:off x="3203848" y="1556792"/>
            <a:ext cx="1296144" cy="12858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8" name="Picture 2" descr="http://scifimafia.com/wp-content/uploads/2010/02/fantasticfour-silversurfer-the-thing.jpg"/>
          <p:cNvPicPr>
            <a:picLocks noChangeAspect="1" noChangeArrowheads="1"/>
          </p:cNvPicPr>
          <p:nvPr/>
        </p:nvPicPr>
        <p:blipFill>
          <a:blip r:embed="rId4" cstate="print"/>
          <a:srcRect l="17548" r="19278"/>
          <a:stretch>
            <a:fillRect/>
          </a:stretch>
        </p:blipFill>
        <p:spPr bwMode="auto">
          <a:xfrm>
            <a:off x="4644008" y="1556792"/>
            <a:ext cx="1296144" cy="12858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9" name="Picture 2" descr="http://scifimafia.com/wp-content/uploads/2010/02/fantasticfour-silversurfer-the-thing.jpg"/>
          <p:cNvPicPr>
            <a:picLocks noChangeAspect="1" noChangeArrowheads="1"/>
          </p:cNvPicPr>
          <p:nvPr/>
        </p:nvPicPr>
        <p:blipFill>
          <a:blip r:embed="rId4" cstate="print"/>
          <a:srcRect l="17548" r="19278"/>
          <a:stretch>
            <a:fillRect/>
          </a:stretch>
        </p:blipFill>
        <p:spPr bwMode="auto">
          <a:xfrm>
            <a:off x="6084168" y="1556792"/>
            <a:ext cx="1296144" cy="12858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" name="Picture 2" descr="http://scifimafia.com/wp-content/uploads/2010/02/fantasticfour-silversurfer-the-thing.jpg"/>
          <p:cNvPicPr>
            <a:picLocks noChangeAspect="1" noChangeArrowheads="1"/>
          </p:cNvPicPr>
          <p:nvPr/>
        </p:nvPicPr>
        <p:blipFill>
          <a:blip r:embed="rId4" cstate="print"/>
          <a:srcRect l="17548" r="19278"/>
          <a:stretch>
            <a:fillRect/>
          </a:stretch>
        </p:blipFill>
        <p:spPr bwMode="auto">
          <a:xfrm>
            <a:off x="3203848" y="3068960"/>
            <a:ext cx="1296144" cy="12858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1" name="Picture 2" descr="http://scifimafia.com/wp-content/uploads/2010/02/fantasticfour-silversurfer-the-thing.jpg"/>
          <p:cNvPicPr>
            <a:picLocks noChangeAspect="1" noChangeArrowheads="1"/>
          </p:cNvPicPr>
          <p:nvPr/>
        </p:nvPicPr>
        <p:blipFill>
          <a:blip r:embed="rId4" cstate="print"/>
          <a:srcRect l="17548" r="19278"/>
          <a:stretch>
            <a:fillRect/>
          </a:stretch>
        </p:blipFill>
        <p:spPr bwMode="auto">
          <a:xfrm>
            <a:off x="899592" y="4941168"/>
            <a:ext cx="1296144" cy="12858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51520" y="1340768"/>
          <a:ext cx="8568954" cy="3108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28159"/>
                <a:gridCol w="1428159"/>
                <a:gridCol w="1428159"/>
                <a:gridCol w="1428159"/>
                <a:gridCol w="1428159"/>
                <a:gridCol w="1428159"/>
              </a:tblGrid>
              <a:tr h="141615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6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Kingthings Printingkit" pitchFamily="2" charset="0"/>
                          <a:ea typeface="+mn-ea"/>
                          <a:cs typeface="+mn-cs"/>
                        </a:rPr>
                        <a:t>16</a:t>
                      </a:r>
                      <a:endParaRPr lang="en-GB" sz="9600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Kingthings Printingkit" pitchFamily="2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157">
                <a:tc>
                  <a:txBody>
                    <a:bodyPr/>
                    <a:lstStyle/>
                    <a:p>
                      <a:endParaRPr lang="en-GB" sz="9600" dirty="0">
                        <a:latin typeface="Kingthings Printingki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600" dirty="0">
                        <a:latin typeface="Kingthings Printingki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600" dirty="0">
                        <a:latin typeface="Kingthings Printingki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600" dirty="0">
                        <a:latin typeface="Kingthings Printingki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600" dirty="0">
                        <a:latin typeface="Kingthings Printingki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6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Kingthings Printingkit" pitchFamily="2" charset="0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" name="Picture 3" descr="C:\Users\muldowneym\Dropbox\Just Maths\Media\Logo Top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376" y="260648"/>
            <a:ext cx="986730" cy="48198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2555776" y="5301208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= 2</a:t>
            </a:r>
            <a:endParaRPr lang="en-GB" sz="2800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868144" y="5301208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= 5</a:t>
            </a:r>
            <a:endParaRPr lang="en-GB" sz="2800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6" name="Picture 26" descr="http://rockstartemplate.com/iron%20man%202/Iron_man_HQ_Posters.jpg"/>
          <p:cNvPicPr>
            <a:picLocks noChangeAspect="1" noChangeArrowheads="1"/>
          </p:cNvPicPr>
          <p:nvPr/>
        </p:nvPicPr>
        <p:blipFill>
          <a:blip r:embed="rId3" cstate="print"/>
          <a:srcRect l="45206" r="13381" b="12500"/>
          <a:stretch>
            <a:fillRect/>
          </a:stretch>
        </p:blipFill>
        <p:spPr bwMode="auto">
          <a:xfrm>
            <a:off x="1835696" y="2996952"/>
            <a:ext cx="1175146" cy="14401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" name="Picture 16" descr="http://4photos.net/photosv2/superman_logo_image_1278596382.jpg"/>
          <p:cNvPicPr>
            <a:picLocks noChangeAspect="1" noChangeArrowheads="1"/>
          </p:cNvPicPr>
          <p:nvPr/>
        </p:nvPicPr>
        <p:blipFill>
          <a:blip r:embed="rId4" cstate="print"/>
          <a:srcRect l="8567" t="10372" r="11466" b="14029"/>
          <a:stretch>
            <a:fillRect/>
          </a:stretch>
        </p:blipFill>
        <p:spPr bwMode="auto">
          <a:xfrm>
            <a:off x="323528" y="1628800"/>
            <a:ext cx="1333510" cy="10081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" name="Picture 16" descr="http://4photos.net/photosv2/superman_logo_image_1278596382.jpg"/>
          <p:cNvPicPr>
            <a:picLocks noChangeAspect="1" noChangeArrowheads="1"/>
          </p:cNvPicPr>
          <p:nvPr/>
        </p:nvPicPr>
        <p:blipFill>
          <a:blip r:embed="rId4" cstate="print"/>
          <a:srcRect l="8567" t="10372" r="11466" b="14029"/>
          <a:stretch>
            <a:fillRect/>
          </a:stretch>
        </p:blipFill>
        <p:spPr bwMode="auto">
          <a:xfrm>
            <a:off x="1763688" y="1628800"/>
            <a:ext cx="1333510" cy="10081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4" name="Picture 16" descr="http://4photos.net/photosv2/superman_logo_image_1278596382.jpg"/>
          <p:cNvPicPr>
            <a:picLocks noChangeAspect="1" noChangeArrowheads="1"/>
          </p:cNvPicPr>
          <p:nvPr/>
        </p:nvPicPr>
        <p:blipFill>
          <a:blip r:embed="rId4" cstate="print"/>
          <a:srcRect l="8567" t="10372" r="11466" b="14029"/>
          <a:stretch>
            <a:fillRect/>
          </a:stretch>
        </p:blipFill>
        <p:spPr bwMode="auto">
          <a:xfrm>
            <a:off x="3203848" y="1628800"/>
            <a:ext cx="1333510" cy="10081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5" name="Picture 16" descr="http://4photos.net/photosv2/superman_logo_image_1278596382.jpg"/>
          <p:cNvPicPr>
            <a:picLocks noChangeAspect="1" noChangeArrowheads="1"/>
          </p:cNvPicPr>
          <p:nvPr/>
        </p:nvPicPr>
        <p:blipFill>
          <a:blip r:embed="rId4" cstate="print"/>
          <a:srcRect l="8567" t="10372" r="11466" b="14029"/>
          <a:stretch>
            <a:fillRect/>
          </a:stretch>
        </p:blipFill>
        <p:spPr bwMode="auto">
          <a:xfrm>
            <a:off x="323528" y="3212976"/>
            <a:ext cx="1333510" cy="10081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6" name="Picture 26" descr="http://rockstartemplate.com/iron%20man%202/Iron_man_HQ_Posters.jpg"/>
          <p:cNvPicPr>
            <a:picLocks noChangeAspect="1" noChangeArrowheads="1"/>
          </p:cNvPicPr>
          <p:nvPr/>
        </p:nvPicPr>
        <p:blipFill>
          <a:blip r:embed="rId3" cstate="print"/>
          <a:srcRect l="45206" r="13381" b="12500"/>
          <a:stretch>
            <a:fillRect/>
          </a:stretch>
        </p:blipFill>
        <p:spPr bwMode="auto">
          <a:xfrm>
            <a:off x="6156176" y="1412776"/>
            <a:ext cx="1175146" cy="14401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2" name="Picture 26" descr="http://rockstartemplate.com/iron%20man%202/Iron_man_HQ_Posters.jpg"/>
          <p:cNvPicPr>
            <a:picLocks noChangeAspect="1" noChangeArrowheads="1"/>
          </p:cNvPicPr>
          <p:nvPr/>
        </p:nvPicPr>
        <p:blipFill>
          <a:blip r:embed="rId3" cstate="print"/>
          <a:srcRect l="45206" r="13381" b="12500"/>
          <a:stretch>
            <a:fillRect/>
          </a:stretch>
        </p:blipFill>
        <p:spPr bwMode="auto">
          <a:xfrm>
            <a:off x="4716016" y="1412776"/>
            <a:ext cx="1175146" cy="14401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3" name="Picture 26" descr="http://rockstartemplate.com/iron%20man%202/Iron_man_HQ_Posters.jpg"/>
          <p:cNvPicPr>
            <a:picLocks noChangeAspect="1" noChangeArrowheads="1"/>
          </p:cNvPicPr>
          <p:nvPr/>
        </p:nvPicPr>
        <p:blipFill>
          <a:blip r:embed="rId3" cstate="print"/>
          <a:srcRect l="45206" r="13381" b="12500"/>
          <a:stretch>
            <a:fillRect/>
          </a:stretch>
        </p:blipFill>
        <p:spPr bwMode="auto">
          <a:xfrm>
            <a:off x="3275856" y="2996952"/>
            <a:ext cx="1175146" cy="14401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4" name="Picture 16" descr="http://4photos.net/photosv2/superman_logo_image_1278596382.jpg"/>
          <p:cNvPicPr>
            <a:picLocks noChangeAspect="1" noChangeArrowheads="1"/>
          </p:cNvPicPr>
          <p:nvPr/>
        </p:nvPicPr>
        <p:blipFill>
          <a:blip r:embed="rId4" cstate="print"/>
          <a:srcRect l="8567" t="10372" r="11466" b="14029"/>
          <a:stretch>
            <a:fillRect/>
          </a:stretch>
        </p:blipFill>
        <p:spPr bwMode="auto">
          <a:xfrm>
            <a:off x="899592" y="5085184"/>
            <a:ext cx="1333510" cy="10081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5" name="Picture 26" descr="http://rockstartemplate.com/iron%20man%202/Iron_man_HQ_Posters.jpg"/>
          <p:cNvPicPr>
            <a:picLocks noChangeAspect="1" noChangeArrowheads="1"/>
          </p:cNvPicPr>
          <p:nvPr/>
        </p:nvPicPr>
        <p:blipFill>
          <a:blip r:embed="rId3" cstate="print"/>
          <a:srcRect l="45206" r="13381" b="12500"/>
          <a:stretch>
            <a:fillRect/>
          </a:stretch>
        </p:blipFill>
        <p:spPr bwMode="auto">
          <a:xfrm>
            <a:off x="4499992" y="4941168"/>
            <a:ext cx="1175146" cy="14401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323528" y="980728"/>
          <a:ext cx="8568954" cy="42484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28159"/>
                <a:gridCol w="1428159"/>
                <a:gridCol w="1428159"/>
                <a:gridCol w="1428159"/>
                <a:gridCol w="1428159"/>
                <a:gridCol w="1428159"/>
              </a:tblGrid>
              <a:tr h="1416157">
                <a:tc>
                  <a:txBody>
                    <a:bodyPr/>
                    <a:lstStyle/>
                    <a:p>
                      <a:pPr algn="ctr"/>
                      <a:endParaRPr lang="en-GB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2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Kingthings Printingkit" pitchFamily="2" charset="0"/>
                          <a:ea typeface="+mn-ea"/>
                          <a:cs typeface="+mn-cs"/>
                        </a:rPr>
                        <a:t>14</a:t>
                      </a:r>
                      <a:endParaRPr lang="en-GB" sz="7200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Kingthings Printingkit" pitchFamily="2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157">
                <a:tc>
                  <a:txBody>
                    <a:bodyPr/>
                    <a:lstStyle/>
                    <a:p>
                      <a:pPr algn="ctr"/>
                      <a:endParaRPr lang="en-GB" sz="7200" dirty="0">
                        <a:latin typeface="Kingthings Printingki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7200" dirty="0">
                        <a:latin typeface="Kingthings Printingki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7200" dirty="0">
                        <a:latin typeface="Kingthings Printingki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7200" dirty="0">
                        <a:latin typeface="Kingthings Printingki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7200" dirty="0">
                        <a:latin typeface="Kingthings Printingki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2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Kingthings Printingkit" pitchFamily="2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157">
                <a:tc>
                  <a:txBody>
                    <a:bodyPr/>
                    <a:lstStyle/>
                    <a:p>
                      <a:pPr algn="ctr"/>
                      <a:endParaRPr lang="en-GB" sz="7200" dirty="0">
                        <a:latin typeface="Kingthings Printingki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7200" dirty="0">
                        <a:latin typeface="Kingthings Printingki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7200" dirty="0">
                        <a:latin typeface="Kingthings Printingki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7200" dirty="0">
                        <a:latin typeface="Kingthings Printingki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7200" dirty="0">
                        <a:latin typeface="Kingthings Printingki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2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Kingthings Printingkit" pitchFamily="2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" name="Picture 3" descr="C:\Users\muldowneym\Dropbox\Just Maths\Media\Logo Top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376" y="260648"/>
            <a:ext cx="986730" cy="48198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2555776" y="5733256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= 4</a:t>
            </a:r>
            <a:endParaRPr lang="en-GB" sz="2800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652120" y="5733256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= 1</a:t>
            </a:r>
            <a:endParaRPr lang="en-GB" sz="2800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2" name="Picture 26" descr="http://rockstartemplate.com/iron%20man%202/Iron_man_HQ_Posters.jpg"/>
          <p:cNvPicPr>
            <a:picLocks noChangeAspect="1" noChangeArrowheads="1"/>
          </p:cNvPicPr>
          <p:nvPr/>
        </p:nvPicPr>
        <p:blipFill>
          <a:blip r:embed="rId3" cstate="print"/>
          <a:srcRect l="45206" r="13381" b="12500"/>
          <a:stretch>
            <a:fillRect/>
          </a:stretch>
        </p:blipFill>
        <p:spPr bwMode="auto">
          <a:xfrm>
            <a:off x="4833530" y="1052736"/>
            <a:ext cx="1057631" cy="12961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" name="Picture 4" descr="http://wallpaperforiphone.com/wp-content/uploads/2010/03/2009161102085977801.jpg"/>
          <p:cNvPicPr>
            <a:picLocks noChangeAspect="1" noChangeArrowheads="1"/>
          </p:cNvPicPr>
          <p:nvPr/>
        </p:nvPicPr>
        <p:blipFill>
          <a:blip r:embed="rId4" cstate="print"/>
          <a:srcRect b="38910"/>
          <a:stretch>
            <a:fillRect/>
          </a:stretch>
        </p:blipFill>
        <p:spPr bwMode="auto">
          <a:xfrm>
            <a:off x="395536" y="1196752"/>
            <a:ext cx="1296144" cy="1059326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20" name="Picture 4" descr="http://wallpaperforiphone.com/wp-content/uploads/2010/03/2009161102085977801.jpg"/>
          <p:cNvPicPr>
            <a:picLocks noChangeAspect="1" noChangeArrowheads="1"/>
          </p:cNvPicPr>
          <p:nvPr/>
        </p:nvPicPr>
        <p:blipFill>
          <a:blip r:embed="rId4" cstate="print"/>
          <a:srcRect b="38910"/>
          <a:stretch>
            <a:fillRect/>
          </a:stretch>
        </p:blipFill>
        <p:spPr bwMode="auto">
          <a:xfrm>
            <a:off x="1835696" y="1196752"/>
            <a:ext cx="1296144" cy="1059326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21" name="Picture 4" descr="http://wallpaperforiphone.com/wp-content/uploads/2010/03/2009161102085977801.jpg"/>
          <p:cNvPicPr>
            <a:picLocks noChangeAspect="1" noChangeArrowheads="1"/>
          </p:cNvPicPr>
          <p:nvPr/>
        </p:nvPicPr>
        <p:blipFill>
          <a:blip r:embed="rId4" cstate="print"/>
          <a:srcRect b="38910"/>
          <a:stretch>
            <a:fillRect/>
          </a:stretch>
        </p:blipFill>
        <p:spPr bwMode="auto">
          <a:xfrm>
            <a:off x="3275856" y="1196752"/>
            <a:ext cx="1296144" cy="1059326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27" name="Picture 26" descr="http://rockstartemplate.com/iron%20man%202/Iron_man_HQ_Posters.jpg"/>
          <p:cNvPicPr>
            <a:picLocks noChangeAspect="1" noChangeArrowheads="1"/>
          </p:cNvPicPr>
          <p:nvPr/>
        </p:nvPicPr>
        <p:blipFill>
          <a:blip r:embed="rId3" cstate="print"/>
          <a:srcRect l="45206" r="13381" b="12500"/>
          <a:stretch>
            <a:fillRect/>
          </a:stretch>
        </p:blipFill>
        <p:spPr bwMode="auto">
          <a:xfrm>
            <a:off x="6228184" y="1052736"/>
            <a:ext cx="1057631" cy="12961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8" name="Picture 4" descr="http://wallpaperforiphone.com/wp-content/uploads/2010/03/2009161102085977801.jpg"/>
          <p:cNvPicPr>
            <a:picLocks noChangeAspect="1" noChangeArrowheads="1"/>
          </p:cNvPicPr>
          <p:nvPr/>
        </p:nvPicPr>
        <p:blipFill>
          <a:blip r:embed="rId4" cstate="print"/>
          <a:srcRect b="38910"/>
          <a:stretch>
            <a:fillRect/>
          </a:stretch>
        </p:blipFill>
        <p:spPr bwMode="auto">
          <a:xfrm>
            <a:off x="395536" y="2636912"/>
            <a:ext cx="1296144" cy="1059326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29" name="Picture 26" descr="http://rockstartemplate.com/iron%20man%202/Iron_man_HQ_Posters.jpg"/>
          <p:cNvPicPr>
            <a:picLocks noChangeAspect="1" noChangeArrowheads="1"/>
          </p:cNvPicPr>
          <p:nvPr/>
        </p:nvPicPr>
        <p:blipFill>
          <a:blip r:embed="rId3" cstate="print"/>
          <a:srcRect l="45206" r="13381" b="12500"/>
          <a:stretch>
            <a:fillRect/>
          </a:stretch>
        </p:blipFill>
        <p:spPr bwMode="auto">
          <a:xfrm>
            <a:off x="1979712" y="2492896"/>
            <a:ext cx="1057631" cy="12961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" name="Picture 26" descr="http://rockstartemplate.com/iron%20man%202/Iron_man_HQ_Posters.jpg"/>
          <p:cNvPicPr>
            <a:picLocks noChangeAspect="1" noChangeArrowheads="1"/>
          </p:cNvPicPr>
          <p:nvPr/>
        </p:nvPicPr>
        <p:blipFill>
          <a:blip r:embed="rId3" cstate="print"/>
          <a:srcRect l="45206" r="13381" b="12500"/>
          <a:stretch>
            <a:fillRect/>
          </a:stretch>
        </p:blipFill>
        <p:spPr bwMode="auto">
          <a:xfrm>
            <a:off x="4716016" y="3861048"/>
            <a:ext cx="1057631" cy="12961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1" name="Picture 26" descr="http://rockstartemplate.com/iron%20man%202/Iron_man_HQ_Posters.jpg"/>
          <p:cNvPicPr>
            <a:picLocks noChangeAspect="1" noChangeArrowheads="1"/>
          </p:cNvPicPr>
          <p:nvPr/>
        </p:nvPicPr>
        <p:blipFill>
          <a:blip r:embed="rId3" cstate="print"/>
          <a:srcRect l="45206" r="13381" b="12500"/>
          <a:stretch>
            <a:fillRect/>
          </a:stretch>
        </p:blipFill>
        <p:spPr bwMode="auto">
          <a:xfrm>
            <a:off x="3419872" y="3861048"/>
            <a:ext cx="1057631" cy="12961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6" name="Picture 4" descr="http://wallpaperforiphone.com/wp-content/uploads/2010/03/2009161102085977801.jpg"/>
          <p:cNvPicPr>
            <a:picLocks noChangeAspect="1" noChangeArrowheads="1"/>
          </p:cNvPicPr>
          <p:nvPr/>
        </p:nvPicPr>
        <p:blipFill>
          <a:blip r:embed="rId4" cstate="print"/>
          <a:srcRect b="38910"/>
          <a:stretch>
            <a:fillRect/>
          </a:stretch>
        </p:blipFill>
        <p:spPr bwMode="auto">
          <a:xfrm>
            <a:off x="395536" y="4077072"/>
            <a:ext cx="1296144" cy="1059326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37" name="Picture 4" descr="http://wallpaperforiphone.com/wp-content/uploads/2010/03/2009161102085977801.jpg"/>
          <p:cNvPicPr>
            <a:picLocks noChangeAspect="1" noChangeArrowheads="1"/>
          </p:cNvPicPr>
          <p:nvPr/>
        </p:nvPicPr>
        <p:blipFill>
          <a:blip r:embed="rId4" cstate="print"/>
          <a:srcRect b="38910"/>
          <a:stretch>
            <a:fillRect/>
          </a:stretch>
        </p:blipFill>
        <p:spPr bwMode="auto">
          <a:xfrm>
            <a:off x="1835696" y="4077072"/>
            <a:ext cx="1296144" cy="1059326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38" name="Picture 4" descr="http://wallpaperforiphone.com/wp-content/uploads/2010/03/2009161102085977801.jpg"/>
          <p:cNvPicPr>
            <a:picLocks noChangeAspect="1" noChangeArrowheads="1"/>
          </p:cNvPicPr>
          <p:nvPr/>
        </p:nvPicPr>
        <p:blipFill>
          <a:blip r:embed="rId4" cstate="print"/>
          <a:srcRect b="38910"/>
          <a:stretch>
            <a:fillRect/>
          </a:stretch>
        </p:blipFill>
        <p:spPr bwMode="auto">
          <a:xfrm>
            <a:off x="971600" y="5445224"/>
            <a:ext cx="1296144" cy="1059326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39" name="Picture 26" descr="http://rockstartemplate.com/iron%20man%202/Iron_man_HQ_Posters.jpg"/>
          <p:cNvPicPr>
            <a:picLocks noChangeAspect="1" noChangeArrowheads="1"/>
          </p:cNvPicPr>
          <p:nvPr/>
        </p:nvPicPr>
        <p:blipFill>
          <a:blip r:embed="rId3" cstate="print"/>
          <a:srcRect l="45206" r="13381" b="12500"/>
          <a:stretch>
            <a:fillRect/>
          </a:stretch>
        </p:blipFill>
        <p:spPr bwMode="auto">
          <a:xfrm>
            <a:off x="4427984" y="5301208"/>
            <a:ext cx="1057631" cy="12961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35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>Trinity High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MuldowneyM</dc:creator>
  <cp:lastModifiedBy>MuldowneyM</cp:lastModifiedBy>
  <cp:revision>40</cp:revision>
  <dcterms:created xsi:type="dcterms:W3CDTF">2013-01-26T00:51:50Z</dcterms:created>
  <dcterms:modified xsi:type="dcterms:W3CDTF">2013-03-18T22:42:27Z</dcterms:modified>
</cp:coreProperties>
</file>